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nyresearcher.tavily.com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nyresearcher.tavily.com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00432"/>
            <a:ext cx="7468553" cy="1415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🔍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Agentic Company Research Agent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7505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 to the future of company intelligence, powered by multi-agent AI.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32816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33578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310307"/>
            <a:ext cx="199977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Gaurav tailor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844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Future of Company Research is Here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514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Experience the power of multi-agent AI for automated, intelligent company intelligence.</a:t>
            </a:r>
            <a:endParaRPr lang="en-US" sz="185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5186720"/>
            <a:ext cx="2478167" cy="658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600432"/>
            <a:ext cx="7615714" cy="1291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😤</a:t>
            </a:r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Traditional Company Research is Broken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64143" y="2219682"/>
            <a:ext cx="491252" cy="491252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73637" y="2294692"/>
            <a:ext cx="256877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Intensive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473637" y="2746772"/>
            <a:ext cx="6906220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Hours spent searching multiple sources.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64143" y="3532703"/>
            <a:ext cx="491252" cy="491252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73637" y="3607713"/>
            <a:ext cx="256877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Inconsistent Quality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473637" y="4059793"/>
            <a:ext cx="6906220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Information varies wildly in reliability.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4143" y="4845725"/>
            <a:ext cx="491252" cy="491252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73637" y="4920734"/>
            <a:ext cx="274546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Standardization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473637" y="5372814"/>
            <a:ext cx="6906220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consistent reporting format.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4143" y="6158746"/>
            <a:ext cx="491252" cy="491252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73637" y="6233755"/>
            <a:ext cx="256877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Manual Effort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73637" y="6685836"/>
            <a:ext cx="6906220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Doesn't scale with demand.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64143" y="7280791"/>
            <a:ext cx="76157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need automated, intelligent research solutions now.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983" y="492919"/>
            <a:ext cx="7040523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🤖</a:t>
            </a:r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Multi-Agent AI Research Pipeline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26983" y="1385768"/>
            <a:ext cx="1337643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solution leverages 8 specialized AI Agents working in concert: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983" y="1873925"/>
            <a:ext cx="895707" cy="10748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01760" y="2052995"/>
            <a:ext cx="210776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Company Analyzer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701760" y="2423755"/>
            <a:ext cx="1230165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Extracts core business information.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83" y="2948821"/>
            <a:ext cx="895707" cy="10748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01760" y="3127891"/>
            <a:ext cx="210776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Industry Analyzer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701760" y="3498652"/>
            <a:ext cx="1230165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Identifies market trends and competitive landscape.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3" y="4023717"/>
            <a:ext cx="895707" cy="10748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01760" y="4202787"/>
            <a:ext cx="210776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Financial Analyst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701760" y="4573548"/>
            <a:ext cx="1230165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Evaluates key financial metrics and performance.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83" y="5098613"/>
            <a:ext cx="895707" cy="10748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01760" y="5277683"/>
            <a:ext cx="210776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News Scanner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701760" y="5648444"/>
            <a:ext cx="1230165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Monitors recent developments and media sentiment.</a:t>
            </a:r>
            <a:endParaRPr lang="en-US" sz="14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83" y="6173510"/>
            <a:ext cx="895707" cy="107489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01760" y="6352580"/>
            <a:ext cx="210776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Processing Pipeline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701760" y="6723340"/>
            <a:ext cx="1230165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Curation, synthesis, and report generation.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626983" y="7449860"/>
            <a:ext cx="1337643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Like having a dedicated team of expert researchers at your fingertips.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5739"/>
            <a:ext cx="6042898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🏗️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System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1566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Seamless Integration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4077295"/>
            <a:ext cx="6185535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 Frontend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↔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FastAPI Backend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↔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Agent Pipeline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83323"/>
            <a:ext cx="6185535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↕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↕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↕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WebSocket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←→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Updates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←→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Live Progress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415665"/>
            <a:ext cx="438221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AI Model Selection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614761" y="407729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Gemini 2.0 Flash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Optimized for high-context synthesis.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54402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GPT-4.1 Mini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Ideal for precise formatting and structure.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14242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right tool for the right job, ensuring optimal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552" y="627459"/>
            <a:ext cx="5591770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🎬</a:t>
            </a:r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Live Demonstration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8552" y="1648301"/>
            <a:ext cx="7546896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Let's research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Tesla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 real-time and observe the process: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8552" y="2269927"/>
            <a:ext cx="228124" cy="1368981"/>
          </a:xfrm>
          <a:prstGeom prst="roundRect">
            <a:avLst>
              <a:gd name="adj" fmla="val 15003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54800" y="2498050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 Parameters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254800" y="2970371"/>
            <a:ext cx="7090648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Simply provide company name + industry.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40738" y="3810000"/>
            <a:ext cx="228124" cy="1368981"/>
          </a:xfrm>
          <a:prstGeom prst="roundRect">
            <a:avLst>
              <a:gd name="adj" fmla="val 15003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96985" y="4038124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Progress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596985" y="4510445"/>
            <a:ext cx="6748463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Watch as agents work and content is curated live.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483043" y="5350073"/>
            <a:ext cx="228124" cy="1368981"/>
          </a:xfrm>
          <a:prstGeom prst="roundRect">
            <a:avLst>
              <a:gd name="adj" fmla="val 15003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39290" y="5578197"/>
            <a:ext cx="27988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Automated Generation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939290" y="6050518"/>
            <a:ext cx="6406158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Receive a professional report in under 3 minutes.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52" y="6975753"/>
            <a:ext cx="2990969" cy="6274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7265"/>
            <a:ext cx="7378779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🚀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What Makes This Special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047875"/>
            <a:ext cx="718066" cy="7180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54994" y="2249805"/>
            <a:ext cx="33909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Multi-Agent Orchestration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854994" y="2745343"/>
            <a:ext cx="64512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 specialized agents using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LangGraph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parallel processing and state management.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109799"/>
            <a:ext cx="718066" cy="7180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54994" y="43117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Streaming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854994" y="4807268"/>
            <a:ext cx="64512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WebSocket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updates for transparent and immediate progress tracking.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171724"/>
            <a:ext cx="718066" cy="7180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54994" y="63736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AI-Powered Curation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854994" y="6869192"/>
            <a:ext cx="64512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Tavily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relevance scoring ensures quality-first content filtering.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5564"/>
            <a:ext cx="6139220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📊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Performance Metrics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1549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Speed &amp; Quality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826663"/>
            <a:ext cx="2943106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2-3</a:t>
            </a:r>
            <a:endParaRPr lang="en-US" sz="6200" dirty="0"/>
          </a:p>
        </p:txBody>
      </p:sp>
      <p:sp>
        <p:nvSpPr>
          <p:cNvPr id="5" name="Text 3"/>
          <p:cNvSpPr/>
          <p:nvPr/>
        </p:nvSpPr>
        <p:spPr>
          <a:xfrm>
            <a:off x="837724" y="3915608"/>
            <a:ext cx="29431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Minutes per comprehensive report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080034" y="2826663"/>
            <a:ext cx="294322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50-100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4080034" y="3915608"/>
            <a:ext cx="294322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Sources researched per company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2458879" y="5399723"/>
            <a:ext cx="2943106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—</a:t>
            </a:r>
            <a:endParaRPr lang="en-US" sz="6200" dirty="0"/>
          </a:p>
        </p:txBody>
      </p:sp>
      <p:sp>
        <p:nvSpPr>
          <p:cNvPr id="9" name="Text 7"/>
          <p:cNvSpPr/>
          <p:nvPr/>
        </p:nvSpPr>
        <p:spPr>
          <a:xfrm>
            <a:off x="2458879" y="6488668"/>
            <a:ext cx="29431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AI-curated for relevance &amp; quality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201549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Impact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14761" y="2826663"/>
            <a:ext cx="2943106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10x</a:t>
            </a:r>
            <a:endParaRPr lang="en-US" sz="6200" dirty="0"/>
          </a:p>
        </p:txBody>
      </p:sp>
      <p:sp>
        <p:nvSpPr>
          <p:cNvPr id="12" name="Text 10"/>
          <p:cNvSpPr/>
          <p:nvPr/>
        </p:nvSpPr>
        <p:spPr>
          <a:xfrm>
            <a:off x="7614761" y="3915608"/>
            <a:ext cx="29431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Faster than traditional manual research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0857071" y="2826663"/>
            <a:ext cx="294322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—</a:t>
            </a:r>
            <a:endParaRPr lang="en-US" sz="6200" dirty="0"/>
          </a:p>
        </p:txBody>
      </p:sp>
      <p:sp>
        <p:nvSpPr>
          <p:cNvPr id="14" name="Text 12"/>
          <p:cNvSpPr/>
          <p:nvPr/>
        </p:nvSpPr>
        <p:spPr>
          <a:xfrm>
            <a:off x="10857071" y="3915608"/>
            <a:ext cx="294322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Professional quality output guaranteed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235916" y="5399723"/>
            <a:ext cx="2943106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—</a:t>
            </a:r>
            <a:endParaRPr lang="en-US" sz="6200" dirty="0"/>
          </a:p>
        </p:txBody>
      </p:sp>
      <p:sp>
        <p:nvSpPr>
          <p:cNvPr id="16" name="Text 14"/>
          <p:cNvSpPr/>
          <p:nvPr/>
        </p:nvSpPr>
        <p:spPr>
          <a:xfrm>
            <a:off x="9235916" y="6488668"/>
            <a:ext cx="29431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Scalable to multiple companies and industries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4060"/>
            <a:ext cx="6820733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💻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Built with Modern Tech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1398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975616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FastAPI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+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robust API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4234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LangGraph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agent orchestration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0906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Gemini 2.0 Flash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+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GPT-4.1 Mini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integration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75881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WebSockets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real-time updates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331398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357813" y="3975616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+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TypeScript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dynamic UI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57813" y="444234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Tailwind CSS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efficient styling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357813" y="490906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Framer Motion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smooth animations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877901" y="331398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Deployment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9877901" y="3975616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Production ready and deployed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877901" y="444234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Docker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containerization for scalability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093" y="586621"/>
            <a:ext cx="5009198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🎯</a:t>
            </a:r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Who Benefits?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45093" y="1752481"/>
            <a:ext cx="3005495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 Users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745093" y="2367558"/>
            <a:ext cx="478988" cy="478988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36965" y="2440662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Investment Firms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6965" y="2966680"/>
            <a:ext cx="561855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due diligence and market analysis.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5093" y="3732967"/>
            <a:ext cx="478988" cy="478988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436965" y="3806071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Teams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436965" y="4332089"/>
            <a:ext cx="561855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Rapid prospect research and personalized outreach.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5093" y="5098375"/>
            <a:ext cx="478988" cy="478988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36965" y="5171480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Consultants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436965" y="5697498"/>
            <a:ext cx="561855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Quick client background and industry insights.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5093" y="6463784"/>
            <a:ext cx="478988" cy="478988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436965" y="6536888"/>
            <a:ext cx="254829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Journalists &amp; Students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436965" y="7062907"/>
            <a:ext cx="561855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Streamlined investigation and academic research.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82495" y="1752481"/>
            <a:ext cx="3005495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Value Proposition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7901821" y="2367558"/>
            <a:ext cx="599110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"From hours to minutes with professional quality."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582495" y="2367558"/>
            <a:ext cx="22860" cy="340519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9" name="Text 17"/>
          <p:cNvSpPr/>
          <p:nvPr/>
        </p:nvSpPr>
        <p:spPr>
          <a:xfrm>
            <a:off x="7582495" y="2947511"/>
            <a:ext cx="631043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solution revolutionizes how company research is conducted, delivering unprecedented speed and accuracy.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2025-06-29T06:03:41Z</dcterms:created>
  <dcterms:modified xsi:type="dcterms:W3CDTF">2025-06-29T06:03:41Z</dcterms:modified>
</cp:coreProperties>
</file>